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57" r:id="rId9"/>
    <p:sldId id="258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30"/>
  </p:normalViewPr>
  <p:slideViewPr>
    <p:cSldViewPr snapToGrid="0">
      <p:cViewPr varScale="1">
        <p:scale>
          <a:sx n="118" d="100"/>
          <a:sy n="118" d="100"/>
        </p:scale>
        <p:origin x="6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23400-0011-0B9B-729E-D9390A51B2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4412E6-DD4B-F8B8-EC24-A245671E6F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1358-2EAF-F999-10A5-3FCDEF1D9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4FC5C-62F1-6546-A5B1-2F0ACF3E2E21}" type="datetimeFigureOut">
              <a:rPr lang="en-US" smtClean="0"/>
              <a:t>10/3/22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5F3A7B-2C4F-9AD7-130D-0A27795D2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8E5BF-BE28-A91B-DE1E-ED76E3C18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8E3AA-789D-D040-BC49-5FBA222A9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185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FBE25-43C1-A22E-1250-04EEAD2BD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331B8E-519C-823B-3FD7-E29EBE919A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161E2-73EA-19F4-0478-1BD10646E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4FC5C-62F1-6546-A5B1-2F0ACF3E2E21}" type="datetimeFigureOut">
              <a:rPr lang="en-US" smtClean="0"/>
              <a:t>10/3/22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A21340-AE37-E509-D3BE-9375F0F7C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0A119F-AA14-6F0C-2AF4-8FCD76131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8E3AA-789D-D040-BC49-5FBA222A9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658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7DECDF-E215-C995-18CD-EBC8D6DD23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6EB650-BFA7-9A27-72DF-79C679D389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819FD8-B1CD-EAF0-F03C-609329C7F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4FC5C-62F1-6546-A5B1-2F0ACF3E2E21}" type="datetimeFigureOut">
              <a:rPr lang="en-US" smtClean="0"/>
              <a:t>10/3/22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AFFAD7-0583-8E7D-F78D-42A86BDB5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FED0EF-84D1-8855-02A8-A87F6B7AC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8E3AA-789D-D040-BC49-5FBA222A9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036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BC658-BAFF-E5B5-7331-6FEFD5645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C071B9-0E88-F5D5-4048-9DE3952C15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45B25-F028-AE18-0519-44530C377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4FC5C-62F1-6546-A5B1-2F0ACF3E2E21}" type="datetimeFigureOut">
              <a:rPr lang="en-US" smtClean="0"/>
              <a:t>10/3/22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5D795-ADD4-6437-9C26-90BE66BF4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52099F-1D15-B928-5700-718E4D6B1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8E3AA-789D-D040-BC49-5FBA222A9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98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E3D00-C75C-2933-0D5A-EA28BE2A2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F28E71-8273-4126-E909-60584CB5D7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654D7-90D6-CA67-B8ED-1BF50E5A3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4FC5C-62F1-6546-A5B1-2F0ACF3E2E21}" type="datetimeFigureOut">
              <a:rPr lang="en-US" smtClean="0"/>
              <a:t>10/3/22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89E8AB-BA25-8739-21F5-14C3278DC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AC924-65D8-FDA7-08A7-95F1E640C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8E3AA-789D-D040-BC49-5FBA222A9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110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B0C25-0165-DFE3-A597-948A1B13B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65A95-0E42-7A21-F221-56CB9FE2A3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6573A1-757F-AFD5-74BD-CC6E16BDB9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5B269D-8B65-6567-2796-A1546E3FA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4FC5C-62F1-6546-A5B1-2F0ACF3E2E21}" type="datetimeFigureOut">
              <a:rPr lang="en-US" smtClean="0"/>
              <a:t>10/3/22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AA960-D9A7-F674-B3F6-DE29764EC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9297F5-FB8A-176A-067E-A037177AF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8E3AA-789D-D040-BC49-5FBA222A9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93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A2E5B-833E-8F98-91F6-9E5C0CF32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DACF2-1F77-3B1D-7792-487188D5C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FD3225-3C59-D36D-1F7A-D79CB5CBE1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6AA3D7-5FE7-922B-00D2-A4F39744A6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E284F5-167C-1303-B33E-3E1517AC4B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AC268D-5819-F9CB-2E72-306DF1027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4FC5C-62F1-6546-A5B1-2F0ACF3E2E21}" type="datetimeFigureOut">
              <a:rPr lang="en-US" smtClean="0"/>
              <a:t>10/3/22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5E5932-78B8-04D6-8B5C-3EE039DA5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E7A486-1B6F-94AF-5AD3-5A724450C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8E3AA-789D-D040-BC49-5FBA222A9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423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85408-0AFC-6B31-0511-ADC888570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636BB2-315E-6C2B-DB0F-8D4AD8C48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4FC5C-62F1-6546-A5B1-2F0ACF3E2E21}" type="datetimeFigureOut">
              <a:rPr lang="en-US" smtClean="0"/>
              <a:t>10/3/22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AFE8B9-400F-DF76-85E5-01065E2A6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50D7B8-42FB-0862-4C96-8811B97C4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8E3AA-789D-D040-BC49-5FBA222A9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391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359D53-B8C2-7E31-C147-26C24CDD8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4FC5C-62F1-6546-A5B1-2F0ACF3E2E21}" type="datetimeFigureOut">
              <a:rPr lang="en-US" smtClean="0"/>
              <a:t>10/3/22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8EE3F3-532F-6518-7CCF-0B1E6BD6A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5E73C2-D4FC-D629-FCA2-B0C8AE59B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8E3AA-789D-D040-BC49-5FBA222A9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38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3756F-0D44-11D4-D744-F002373F9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1AFCE-273C-3B48-7E34-8581622E9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A446E9-2D73-5F58-9A01-80D408E450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367CEF-711B-A4D4-4DCF-A810738F7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4FC5C-62F1-6546-A5B1-2F0ACF3E2E21}" type="datetimeFigureOut">
              <a:rPr lang="en-US" smtClean="0"/>
              <a:t>10/3/22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5B00C-8D7E-13E0-AB87-64E698256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2F9162-1DF3-63E8-F2A7-528D2567B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8E3AA-789D-D040-BC49-5FBA222A9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199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81D22-A9C9-3E38-F284-2A2CF6BDA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BAD9A7-0C85-0D94-7FFB-9FE20BC0D5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0C2E35-2EF5-3BC5-B872-B24DBF3CC0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E3D95F-0940-D83E-BBCE-EE7B0E879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4FC5C-62F1-6546-A5B1-2F0ACF3E2E21}" type="datetimeFigureOut">
              <a:rPr lang="en-US" smtClean="0"/>
              <a:t>10/3/22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58D1E1-0F69-8082-87E7-6F845484D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8BC1A0-2BD1-30AD-EBFA-588ADCF57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8E3AA-789D-D040-BC49-5FBA222A9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930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DFCE32-DD92-636C-8BB6-285925C46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FF95D5-E339-6133-9DE0-2BB21D6DB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335ABF-B8F1-64F8-7525-1CF2F31087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4FC5C-62F1-6546-A5B1-2F0ACF3E2E21}" type="datetimeFigureOut">
              <a:rPr lang="en-US" smtClean="0"/>
              <a:t>10/3/22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B79CD-BB61-6C6A-6778-2C85718C99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30488C-7BEA-B22F-A813-3C811CD074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08E3AA-789D-D040-BC49-5FBA222A9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084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E52F5DB5-280A-5104-010F-CCB3DE971F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026752-23D6-91BE-A482-DD2B4C5329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Microsoft Teams MS-700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EDEF45-A93B-4A23-3D87-6D398C41F3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Set Custom Streaming Policy in Microsoft Teams</a:t>
            </a:r>
          </a:p>
        </p:txBody>
      </p:sp>
    </p:spTree>
    <p:extLst>
      <p:ext uri="{BB962C8B-B14F-4D97-AF65-F5344CB8AC3E}">
        <p14:creationId xmlns:p14="http://schemas.microsoft.com/office/powerpoint/2010/main" val="3961948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15BF15-30C8-A96D-A830-549945450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This is what it looks like once setting is enabled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089E05A-58A5-C2C9-47AE-35A768912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224108"/>
            <a:ext cx="6780700" cy="4407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026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A8DF5-51A3-0727-13AD-FF490A340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Upper Right – Click on Cloud Shell</a:t>
            </a:r>
          </a:p>
        </p:txBody>
      </p:sp>
      <p:pic>
        <p:nvPicPr>
          <p:cNvPr id="5" name="Content Placeholder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B4DFB440-0CFE-CB62-4C70-627D6F654E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6090" y="1825625"/>
            <a:ext cx="6699819" cy="4351338"/>
          </a:xfrm>
        </p:spPr>
      </p:pic>
      <p:sp>
        <p:nvSpPr>
          <p:cNvPr id="6" name="Up Arrow 5">
            <a:extLst>
              <a:ext uri="{FF2B5EF4-FFF2-40B4-BE49-F238E27FC236}">
                <a16:creationId xmlns:a16="http://schemas.microsoft.com/office/drawing/2014/main" id="{D2485EFD-828C-22AF-BC64-D976A1CAF5F8}"/>
              </a:ext>
            </a:extLst>
          </p:cNvPr>
          <p:cNvSpPr/>
          <p:nvPr/>
        </p:nvSpPr>
        <p:spPr>
          <a:xfrm>
            <a:off x="8272670" y="2714329"/>
            <a:ext cx="914400" cy="87464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136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D6A8D-6E73-2145-F6F3-9AECBCEDC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Then Three Commands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DA159B7-1E01-620D-8228-C11B2822CC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6090" y="1825625"/>
            <a:ext cx="6699819" cy="4351338"/>
          </a:xfrm>
        </p:spPr>
      </p:pic>
    </p:spTree>
    <p:extLst>
      <p:ext uri="{BB962C8B-B14F-4D97-AF65-F5344CB8AC3E}">
        <p14:creationId xmlns:p14="http://schemas.microsoft.com/office/powerpoint/2010/main" val="2227233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C6A9F-6D96-4679-60E0-088D8D539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sz="3700"/>
              <a:t>In the Cloud Shell (PowerShell) Window: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B14B3-CE66-6E3A-0349-331E429BF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en-US" sz="2000"/>
              <a:t>Connect-MicrosoftTeams -use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E032063-2298-23A7-4976-769377280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1471095"/>
            <a:ext cx="6019331" cy="391256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62135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00403-BAAF-C9D0-32B8-2F4C969AD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93EDC297-5F84-9363-732E-296BA294D1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6090" y="1825625"/>
            <a:ext cx="6699819" cy="4351338"/>
          </a:xfrm>
        </p:spPr>
      </p:pic>
    </p:spTree>
    <p:extLst>
      <p:ext uri="{BB962C8B-B14F-4D97-AF65-F5344CB8AC3E}">
        <p14:creationId xmlns:p14="http://schemas.microsoft.com/office/powerpoint/2010/main" val="3187519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9A4F7-E7C0-5898-159E-1E79F0FDC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the output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AFB9F13-F50E-91C8-882B-4A9786A32A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6090" y="1825625"/>
            <a:ext cx="6699819" cy="4351338"/>
          </a:xfrm>
        </p:spPr>
      </p:pic>
    </p:spTree>
    <p:extLst>
      <p:ext uri="{BB962C8B-B14F-4D97-AF65-F5344CB8AC3E}">
        <p14:creationId xmlns:p14="http://schemas.microsoft.com/office/powerpoint/2010/main" val="867612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12986-DB4A-6FAC-0517-5076C6C1A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</a:t>
            </a:r>
            <a:r>
              <a:rPr lang="en-US" dirty="0" err="1"/>
              <a:t>CSTeamsMeetingPolicy</a:t>
            </a:r>
            <a:endParaRPr lang="en-US" dirty="0"/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F8305780-F6E6-CB65-2CBB-EAFF0C5395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6090" y="1825625"/>
            <a:ext cx="6699819" cy="4351338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45467DC-EF0B-48BA-F9AF-1BEFBE99102F}"/>
              </a:ext>
            </a:extLst>
          </p:cNvPr>
          <p:cNvSpPr/>
          <p:nvPr/>
        </p:nvSpPr>
        <p:spPr>
          <a:xfrm>
            <a:off x="3684104" y="3034748"/>
            <a:ext cx="463826" cy="79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27817F-8369-D933-93B0-50F76807BDE5}"/>
              </a:ext>
            </a:extLst>
          </p:cNvPr>
          <p:cNvSpPr/>
          <p:nvPr/>
        </p:nvSpPr>
        <p:spPr>
          <a:xfrm>
            <a:off x="4424333" y="3038061"/>
            <a:ext cx="463826" cy="7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977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900C0-548E-3425-2FD1-8CE2C2831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CloudShell</a:t>
            </a:r>
            <a:r>
              <a:rPr lang="en-US" dirty="0"/>
              <a:t> to execute PowerShell from the Teams Admin Center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2A00CFC-1148-39E9-890C-7493C0BA7C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99065"/>
            <a:ext cx="10515600" cy="3404458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E60DD63-FCD0-58E8-FEB0-905A34E4CFFC}"/>
              </a:ext>
            </a:extLst>
          </p:cNvPr>
          <p:cNvSpPr/>
          <p:nvPr/>
        </p:nvSpPr>
        <p:spPr>
          <a:xfrm>
            <a:off x="4572000" y="3750365"/>
            <a:ext cx="2663687" cy="2120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26494D-8AF7-4ADF-870A-09E8B7B63E54}"/>
              </a:ext>
            </a:extLst>
          </p:cNvPr>
          <p:cNvSpPr/>
          <p:nvPr/>
        </p:nvSpPr>
        <p:spPr>
          <a:xfrm>
            <a:off x="7663543" y="3750365"/>
            <a:ext cx="2663687" cy="2120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001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6C5FA50-8D52-4617-AF91-5C7B1C835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832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63DDE1-9D25-C26B-61BF-1444D3C9B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496" y="618681"/>
            <a:ext cx="2613872" cy="479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Add App – Custom Streaming to a Meeting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E223798C-12AD-4B0C-A50C-D676347D6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354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erson standing in front of a screen&#10;&#10;Description automatically generated with low confidence">
            <a:extLst>
              <a:ext uri="{FF2B5EF4-FFF2-40B4-BE49-F238E27FC236}">
                <a16:creationId xmlns:a16="http://schemas.microsoft.com/office/drawing/2014/main" id="{2EA4CE3E-95D0-FA9D-BF1D-C274C5F3CE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168" b="2"/>
          <a:stretch/>
        </p:blipFill>
        <p:spPr>
          <a:xfrm>
            <a:off x="976251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94232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64</Words>
  <Application>Microsoft Macintosh PowerPoint</Application>
  <PresentationFormat>Widescreen</PresentationFormat>
  <Paragraphs>11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Microsoft Teams MS-700</vt:lpstr>
      <vt:lpstr>Upper Right – Click on Cloud Shell</vt:lpstr>
      <vt:lpstr>Then Three Commands</vt:lpstr>
      <vt:lpstr>In the Cloud Shell (PowerShell) Window:</vt:lpstr>
      <vt:lpstr>PowerPoint Presentation</vt:lpstr>
      <vt:lpstr>This is the output</vt:lpstr>
      <vt:lpstr>Get-CSTeamsMeetingPolicy</vt:lpstr>
      <vt:lpstr>CloudShell to execute PowerShell from the Teams Admin Center</vt:lpstr>
      <vt:lpstr>Add App – Custom Streaming to a Meeting</vt:lpstr>
      <vt:lpstr>This is what it looks like once setting is enabled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Teams MS-700</dc:title>
  <dc:creator>Daniel Rey</dc:creator>
  <cp:lastModifiedBy>Daniel Rey</cp:lastModifiedBy>
  <cp:revision>1</cp:revision>
  <dcterms:created xsi:type="dcterms:W3CDTF">2022-10-03T13:34:28Z</dcterms:created>
  <dcterms:modified xsi:type="dcterms:W3CDTF">2022-10-03T13:52:45Z</dcterms:modified>
</cp:coreProperties>
</file>

<file path=docProps/thumbnail.jpeg>
</file>